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350" r:id="rId3"/>
    <p:sldId id="305" r:id="rId4"/>
    <p:sldId id="359" r:id="rId5"/>
    <p:sldId id="36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58" r:id="rId14"/>
  </p:sldIdLst>
  <p:sldSz cx="9144000" cy="5143500" type="screen16x9"/>
  <p:notesSz cx="6858000" cy="9144000"/>
  <p:embeddedFontLst>
    <p:embeddedFont>
      <p:font typeface="Anaheim" panose="020B0604020202020204" charset="0"/>
      <p:regular r:id="rId16"/>
    </p:embeddedFont>
    <p:embeddedFont>
      <p:font typeface="Bahnschrift SemiBold" panose="020B0502040204020203" pitchFamily="34" charset="0"/>
      <p:bold r:id="rId17"/>
    </p:embeddedFont>
    <p:embeddedFont>
      <p:font typeface="Overpass Mono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1DD9B9C-BD13-453A-A784-6959353FAE89}">
  <a:tblStyle styleId="{81DD9B9C-BD13-453A-A784-6959353FAE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F7DAF78-8C19-472B-B3C8-E4C0E1C6EBC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53" autoAdjust="0"/>
    <p:restoredTop sz="94660"/>
  </p:normalViewPr>
  <p:slideViewPr>
    <p:cSldViewPr snapToGrid="0">
      <p:cViewPr varScale="1">
        <p:scale>
          <a:sx n="76" d="100"/>
          <a:sy n="76" d="100"/>
        </p:scale>
        <p:origin x="84" y="1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168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43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9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/>
          </p:nvPr>
        </p:nvSpPr>
        <p:spPr>
          <a:xfrm>
            <a:off x="632940" y="1986261"/>
            <a:ext cx="8145098" cy="792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ym typeface="Wingdings" panose="05000000000000000000" pitchFamily="2" charset="2"/>
              </a:rPr>
              <a:t>LAST CLASS OF </a:t>
            </a:r>
            <a:r>
              <a:rPr lang="bs-Latn-BA" sz="4800" dirty="0">
                <a:sym typeface="Wingdings" panose="05000000000000000000" pitchFamily="2" charset="2"/>
              </a:rPr>
              <a:t>HTML</a:t>
            </a:r>
            <a:endParaRPr sz="4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49A2F-8859-AA40-3EFA-7BF3894E5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00" y="2237250"/>
            <a:ext cx="6588000" cy="669000"/>
          </a:xfrm>
        </p:spPr>
        <p:txBody>
          <a:bodyPr/>
          <a:lstStyle/>
          <a:p>
            <a:r>
              <a:rPr lang="en-US" dirty="0"/>
              <a:t>SEMANTIC ELEMENTS</a:t>
            </a:r>
            <a:r>
              <a:rPr lang="bs-Latn-BA" dirty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764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49A2F-8859-AA40-3EFA-7BF3894E5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000" y="2237250"/>
            <a:ext cx="6588000" cy="6690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SEMANTIC</a:t>
            </a:r>
            <a:r>
              <a:rPr lang="bs-Latn-BA" dirty="0"/>
              <a:t> =</a:t>
            </a:r>
            <a:r>
              <a:rPr lang="en-US" dirty="0"/>
              <a:t> MEANING</a:t>
            </a:r>
          </a:p>
        </p:txBody>
      </p:sp>
    </p:spTree>
    <p:extLst>
      <p:ext uri="{BB962C8B-B14F-4D97-AF65-F5344CB8AC3E}">
        <p14:creationId xmlns:p14="http://schemas.microsoft.com/office/powerpoint/2010/main" val="2148266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A7ED2-9E1E-8F11-E7D1-0AFEDE4ED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8556" y="617387"/>
            <a:ext cx="3774611" cy="669000"/>
          </a:xfrm>
        </p:spPr>
        <p:txBody>
          <a:bodyPr/>
          <a:lstStyle/>
          <a:p>
            <a:r>
              <a:rPr lang="en-US" dirty="0"/>
              <a:t>CREATING FORMS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84E08E-A73C-441F-1FB8-8208BA453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42" y="530619"/>
            <a:ext cx="3068999" cy="39087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85EA5E-4116-12D1-5445-46B1EA1B6DF2}"/>
              </a:ext>
            </a:extLst>
          </p:cNvPr>
          <p:cNvSpPr txBox="1"/>
          <p:nvPr/>
        </p:nvSpPr>
        <p:spPr>
          <a:xfrm>
            <a:off x="4478556" y="1468379"/>
            <a:ext cx="390455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Forms have no effect on appearance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Inside the form we put INPUT, CHECKBOX, BUTTON, which actually makes a difference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The most important attribute is action=""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6E5EFB-BA44-A81E-9B33-8736958AF9E1}"/>
              </a:ext>
            </a:extLst>
          </p:cNvPr>
          <p:cNvSpPr txBox="1"/>
          <p:nvPr/>
        </p:nvSpPr>
        <p:spPr>
          <a:xfrm>
            <a:off x="215900" y="483572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SOURCE: COLT STELEE</a:t>
            </a:r>
          </a:p>
        </p:txBody>
      </p:sp>
    </p:spTree>
    <p:extLst>
      <p:ext uri="{BB962C8B-B14F-4D97-AF65-F5344CB8AC3E}">
        <p14:creationId xmlns:p14="http://schemas.microsoft.com/office/powerpoint/2010/main" val="3096688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A7ED2-9E1E-8F11-E7D1-0AFEDE4ED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8556" y="617387"/>
            <a:ext cx="3774611" cy="669000"/>
          </a:xfrm>
        </p:spPr>
        <p:txBody>
          <a:bodyPr/>
          <a:lstStyle/>
          <a:p>
            <a:r>
              <a:rPr lang="en-US" dirty="0"/>
              <a:t>&lt;INPUT&gt;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5EA5E-4116-12D1-5445-46B1EA1B6DF2}"/>
              </a:ext>
            </a:extLst>
          </p:cNvPr>
          <p:cNvSpPr txBox="1"/>
          <p:nvPr/>
        </p:nvSpPr>
        <p:spPr>
          <a:xfrm>
            <a:off x="4413583" y="1375501"/>
            <a:ext cx="390455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We use &lt;input&gt; to create various types (20+) of input data for the user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The type=“” attribute is most important for &lt;input&gt;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79606E-9B97-9308-665C-8CA105284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32" y="459893"/>
            <a:ext cx="3314697" cy="42237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BB0B5C-CD80-885A-91F0-3C1D7F715E22}"/>
              </a:ext>
            </a:extLst>
          </p:cNvPr>
          <p:cNvSpPr txBox="1"/>
          <p:nvPr/>
        </p:nvSpPr>
        <p:spPr>
          <a:xfrm>
            <a:off x="215900" y="483572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SOURCE: COLT STELEE</a:t>
            </a:r>
          </a:p>
        </p:txBody>
      </p:sp>
    </p:spTree>
    <p:extLst>
      <p:ext uri="{BB962C8B-B14F-4D97-AF65-F5344CB8AC3E}">
        <p14:creationId xmlns:p14="http://schemas.microsoft.com/office/powerpoint/2010/main" val="1387308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58DFD-A9F9-7CFC-EBE5-93889325D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52" y="1998464"/>
            <a:ext cx="8069413" cy="651294"/>
          </a:xfrm>
        </p:spPr>
        <p:txBody>
          <a:bodyPr/>
          <a:lstStyle/>
          <a:p>
            <a:r>
              <a:rPr lang="en-US" sz="5400" dirty="0"/>
              <a:t>BRIEFLY ABOUT WHAT WAS LEARNED</a:t>
            </a:r>
          </a:p>
        </p:txBody>
      </p:sp>
    </p:spTree>
    <p:extLst>
      <p:ext uri="{BB962C8B-B14F-4D97-AF65-F5344CB8AC3E}">
        <p14:creationId xmlns:p14="http://schemas.microsoft.com/office/powerpoint/2010/main" val="869109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4F3488-3DBC-34D0-5A06-ACBD1B0C4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791" y="0"/>
            <a:ext cx="92507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81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A04D773-83EA-B71C-78C3-C0DB77ABB9A6}"/>
              </a:ext>
            </a:extLst>
          </p:cNvPr>
          <p:cNvSpPr txBox="1">
            <a:spLocks/>
          </p:cNvSpPr>
          <p:nvPr/>
        </p:nvSpPr>
        <p:spPr>
          <a:xfrm>
            <a:off x="2360598" y="109211"/>
            <a:ext cx="4771064" cy="64008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b="1" u="sng" dirty="0">
                <a:solidFill>
                  <a:schemeClr val="bg2"/>
                </a:solidFill>
              </a:rPr>
              <a:t>WRITING HTML: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A5F716-5814-0C47-E3E1-37B028BB9B7E}"/>
              </a:ext>
            </a:extLst>
          </p:cNvPr>
          <p:cNvSpPr/>
          <p:nvPr/>
        </p:nvSpPr>
        <p:spPr>
          <a:xfrm>
            <a:off x="1308193" y="1601869"/>
            <a:ext cx="6661103" cy="218254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&lt;b&gt; </a:t>
            </a:r>
            <a:r>
              <a:rPr lang="en-US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Ovo je </a:t>
            </a:r>
            <a:r>
              <a:rPr lang="en-US" sz="2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neki</a:t>
            </a:r>
            <a:r>
              <a:rPr lang="en-US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tekst</a:t>
            </a:r>
            <a:r>
              <a:rPr lang="en-US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u HTML </a:t>
            </a:r>
            <a:r>
              <a:rPr lang="en-US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&lt;/b&gt;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25AB75-64E2-E7C6-1CEF-25CD1EAB1945}"/>
              </a:ext>
            </a:extLst>
          </p:cNvPr>
          <p:cNvSpPr txBox="1"/>
          <p:nvPr/>
        </p:nvSpPr>
        <p:spPr>
          <a:xfrm>
            <a:off x="1368263" y="2015685"/>
            <a:ext cx="10812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2"/>
                </a:solidFill>
              </a:rPr>
              <a:t>Tag entry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8732B-5B99-F416-C7F1-01051893D242}"/>
              </a:ext>
            </a:extLst>
          </p:cNvPr>
          <p:cNvSpPr txBox="1"/>
          <p:nvPr/>
        </p:nvSpPr>
        <p:spPr>
          <a:xfrm>
            <a:off x="6754546" y="3149230"/>
            <a:ext cx="10812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2"/>
                </a:solidFill>
              </a:rPr>
              <a:t>Tag end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EF52A8C-0B01-389E-DA1B-AE4C34954191}"/>
              </a:ext>
            </a:extLst>
          </p:cNvPr>
          <p:cNvCxnSpPr/>
          <p:nvPr/>
        </p:nvCxnSpPr>
        <p:spPr>
          <a:xfrm flipH="1" flipV="1">
            <a:off x="7028199" y="2943434"/>
            <a:ext cx="103463" cy="15351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65E254B-AB18-8401-1482-C532FC5209C6}"/>
              </a:ext>
            </a:extLst>
          </p:cNvPr>
          <p:cNvCxnSpPr>
            <a:cxnSpLocks/>
          </p:cNvCxnSpPr>
          <p:nvPr/>
        </p:nvCxnSpPr>
        <p:spPr>
          <a:xfrm>
            <a:off x="2158192" y="2323462"/>
            <a:ext cx="70658" cy="1715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0315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58DFD-A9F9-7CFC-EBE5-93889325D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52" y="1998464"/>
            <a:ext cx="8069413" cy="651294"/>
          </a:xfrm>
        </p:spPr>
        <p:txBody>
          <a:bodyPr/>
          <a:lstStyle/>
          <a:p>
            <a:r>
              <a:rPr lang="en-US" sz="5400" dirty="0"/>
              <a:t>LAST EXERCISE</a:t>
            </a:r>
          </a:p>
        </p:txBody>
      </p:sp>
    </p:spTree>
    <p:extLst>
      <p:ext uri="{BB962C8B-B14F-4D97-AF65-F5344CB8AC3E}">
        <p14:creationId xmlns:p14="http://schemas.microsoft.com/office/powerpoint/2010/main" val="3017198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DC9441-D6D5-9715-8C35-92CF697DF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721" y="0"/>
            <a:ext cx="9190721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CD9AD5-ABBE-166C-E3A5-CB7EB51731A1}"/>
              </a:ext>
            </a:extLst>
          </p:cNvPr>
          <p:cNvSpPr txBox="1"/>
          <p:nvPr/>
        </p:nvSpPr>
        <p:spPr>
          <a:xfrm>
            <a:off x="0" y="4835723"/>
            <a:ext cx="4597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SOURCE: COLT STELEE</a:t>
            </a:r>
          </a:p>
        </p:txBody>
      </p:sp>
    </p:spTree>
    <p:extLst>
      <p:ext uri="{BB962C8B-B14F-4D97-AF65-F5344CB8AC3E}">
        <p14:creationId xmlns:p14="http://schemas.microsoft.com/office/powerpoint/2010/main" val="945430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BAA3A3-1BD2-BB69-F587-408DB5EBC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927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49E68C-5796-E89E-79FF-ABF40653F580}"/>
              </a:ext>
            </a:extLst>
          </p:cNvPr>
          <p:cNvSpPr txBox="1"/>
          <p:nvPr/>
        </p:nvSpPr>
        <p:spPr>
          <a:xfrm>
            <a:off x="215900" y="483572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SOURCE: COLT STELEE</a:t>
            </a:r>
          </a:p>
        </p:txBody>
      </p:sp>
    </p:spTree>
    <p:extLst>
      <p:ext uri="{BB962C8B-B14F-4D97-AF65-F5344CB8AC3E}">
        <p14:creationId xmlns:p14="http://schemas.microsoft.com/office/powerpoint/2010/main" val="3268591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08DE42-1ECF-19B7-6F13-597E0447B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26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FCFB50-E2D2-0DA2-43F1-E7A1F0FBD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82" y="1462501"/>
            <a:ext cx="3497315" cy="19391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96B2B7-6380-16D5-B9A3-B99A77A3E8B2}"/>
              </a:ext>
            </a:extLst>
          </p:cNvPr>
          <p:cNvSpPr/>
          <p:nvPr/>
        </p:nvSpPr>
        <p:spPr>
          <a:xfrm>
            <a:off x="4345069" y="0"/>
            <a:ext cx="4798931" cy="514350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18F018-1371-94DA-65FB-867F6000C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4391" y="974470"/>
            <a:ext cx="3012182" cy="319456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0B475C6-CD09-DD9B-A638-66580611D563}"/>
              </a:ext>
            </a:extLst>
          </p:cNvPr>
          <p:cNvSpPr txBox="1">
            <a:spLocks/>
          </p:cNvSpPr>
          <p:nvPr/>
        </p:nvSpPr>
        <p:spPr>
          <a:xfrm>
            <a:off x="526347" y="194727"/>
            <a:ext cx="3442850" cy="64008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bg2"/>
                </a:solidFill>
              </a:rPr>
              <a:t>INLINE ELEMENTI</a:t>
            </a:r>
            <a:r>
              <a:rPr lang="bs-Latn-BA" sz="2800" b="1" dirty="0">
                <a:solidFill>
                  <a:schemeClr val="bg2"/>
                </a:solidFill>
              </a:rPr>
              <a:t>: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891A3B-589B-44F0-E020-301FFA87B3F2}"/>
              </a:ext>
            </a:extLst>
          </p:cNvPr>
          <p:cNvSpPr txBox="1">
            <a:spLocks/>
          </p:cNvSpPr>
          <p:nvPr/>
        </p:nvSpPr>
        <p:spPr>
          <a:xfrm>
            <a:off x="5239755" y="194727"/>
            <a:ext cx="3661454" cy="64008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bg2"/>
                </a:solidFill>
              </a:rPr>
              <a:t>BLOCK ELEMENTI</a:t>
            </a:r>
            <a:r>
              <a:rPr lang="bs-Latn-BA" sz="2800" b="1" dirty="0">
                <a:solidFill>
                  <a:schemeClr val="bg2"/>
                </a:solidFill>
              </a:rPr>
              <a:t>: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02F09F-4C67-0EDD-F7AD-0E1C43A4BADB}"/>
              </a:ext>
            </a:extLst>
          </p:cNvPr>
          <p:cNvSpPr txBox="1"/>
          <p:nvPr/>
        </p:nvSpPr>
        <p:spPr>
          <a:xfrm>
            <a:off x="241300" y="4794884"/>
            <a:ext cx="2270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SOURCE: COLT STELEE</a:t>
            </a:r>
          </a:p>
        </p:txBody>
      </p:sp>
    </p:spTree>
    <p:extLst>
      <p:ext uri="{BB962C8B-B14F-4D97-AF65-F5344CB8AC3E}">
        <p14:creationId xmlns:p14="http://schemas.microsoft.com/office/powerpoint/2010/main" val="4110340446"/>
      </p:ext>
    </p:extLst>
  </p:cSld>
  <p:clrMapOvr>
    <a:masterClrMapping/>
  </p:clrMapOvr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125</Words>
  <Application>Microsoft Office PowerPoint</Application>
  <PresentationFormat>On-screen Show (16:9)</PresentationFormat>
  <Paragraphs>26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Wingdings</vt:lpstr>
      <vt:lpstr>Overpass Mono</vt:lpstr>
      <vt:lpstr>Bahnschrift SemiBold</vt:lpstr>
      <vt:lpstr>Courier New</vt:lpstr>
      <vt:lpstr>Arial</vt:lpstr>
      <vt:lpstr>Anaheim</vt:lpstr>
      <vt:lpstr>Programming Lesson by Slidesgo</vt:lpstr>
      <vt:lpstr>LAST CLASS OF HTML</vt:lpstr>
      <vt:lpstr>BRIEFLY ABOUT WHAT WAS LEARNED</vt:lpstr>
      <vt:lpstr>PowerPoint Presentation</vt:lpstr>
      <vt:lpstr>PowerPoint Presentation</vt:lpstr>
      <vt:lpstr>LAST EXERCISE</vt:lpstr>
      <vt:lpstr>PowerPoint Presentation</vt:lpstr>
      <vt:lpstr>PowerPoint Presentation</vt:lpstr>
      <vt:lpstr>PowerPoint Presentation</vt:lpstr>
      <vt:lpstr>PowerPoint Presentation</vt:lpstr>
      <vt:lpstr>SEMANTIC ELEMENTS:</vt:lpstr>
      <vt:lpstr>SEMANTIC = MEANING</vt:lpstr>
      <vt:lpstr>CREATING FORMS</vt:lpstr>
      <vt:lpstr>&lt;INPUT&gt;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DOBRODOŠLI </dc:title>
  <cp:lastModifiedBy>Amer Alic</cp:lastModifiedBy>
  <cp:revision>11</cp:revision>
  <dcterms:modified xsi:type="dcterms:W3CDTF">2024-01-15T18:31:04Z</dcterms:modified>
</cp:coreProperties>
</file>